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72" r:id="rId3"/>
    <p:sldId id="273" r:id="rId4"/>
    <p:sldId id="261" r:id="rId5"/>
    <p:sldId id="274" r:id="rId6"/>
    <p:sldId id="262" r:id="rId7"/>
    <p:sldId id="263" r:id="rId8"/>
    <p:sldId id="266" r:id="rId9"/>
    <p:sldId id="269" r:id="rId10"/>
    <p:sldId id="270" r:id="rId11"/>
    <p:sldId id="27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0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 kanth" userId="d2a19a38a1fbd5db" providerId="LiveId" clId="{9C65F514-E9D5-4A6C-BED9-C37A6003844A}"/>
    <pc:docChg chg="undo custSel addSld delSld modSld sldOrd modMainMaster">
      <pc:chgData name="sri kanth" userId="d2a19a38a1fbd5db" providerId="LiveId" clId="{9C65F514-E9D5-4A6C-BED9-C37A6003844A}" dt="2025-03-11T16:58:06.540" v="4666" actId="47"/>
      <pc:docMkLst>
        <pc:docMk/>
      </pc:docMkLst>
      <pc:sldChg chg="addSp modSp del mod ord modTransition">
        <pc:chgData name="sri kanth" userId="d2a19a38a1fbd5db" providerId="LiveId" clId="{9C65F514-E9D5-4A6C-BED9-C37A6003844A}" dt="2025-03-11T14:51:33.387" v="1929" actId="47"/>
        <pc:sldMkLst>
          <pc:docMk/>
          <pc:sldMk cId="2681176492" sldId="257"/>
        </pc:sldMkLst>
        <pc:spChg chg="mod">
          <ac:chgData name="sri kanth" userId="d2a19a38a1fbd5db" providerId="LiveId" clId="{9C65F514-E9D5-4A6C-BED9-C37A6003844A}" dt="2025-03-11T11:22:23.957" v="624" actId="403"/>
          <ac:spMkLst>
            <pc:docMk/>
            <pc:sldMk cId="2681176492" sldId="257"/>
            <ac:spMk id="4" creationId="{DD183C42-340E-D137-0116-3812134E22D2}"/>
          </ac:spMkLst>
        </pc:spChg>
        <pc:spChg chg="mod">
          <ac:chgData name="sri kanth" userId="d2a19a38a1fbd5db" providerId="LiveId" clId="{9C65F514-E9D5-4A6C-BED9-C37A6003844A}" dt="2025-03-11T11:22:47.356" v="633" actId="14100"/>
          <ac:spMkLst>
            <pc:docMk/>
            <pc:sldMk cId="2681176492" sldId="257"/>
            <ac:spMk id="8" creationId="{7500036F-6BC9-87CB-716B-FC5169D8CC19}"/>
          </ac:spMkLst>
        </pc:spChg>
        <pc:spChg chg="add mod">
          <ac:chgData name="sri kanth" userId="d2a19a38a1fbd5db" providerId="LiveId" clId="{9C65F514-E9D5-4A6C-BED9-C37A6003844A}" dt="2025-03-11T07:24:14.322" v="4" actId="1076"/>
          <ac:spMkLst>
            <pc:docMk/>
            <pc:sldMk cId="2681176492" sldId="257"/>
            <ac:spMk id="9" creationId="{85316977-ED27-1EE2-8DBF-3E5B7D66BF53}"/>
          </ac:spMkLst>
        </pc:spChg>
        <pc:spChg chg="add mod">
          <ac:chgData name="sri kanth" userId="d2a19a38a1fbd5db" providerId="LiveId" clId="{9C65F514-E9D5-4A6C-BED9-C37A6003844A}" dt="2025-03-11T07:24:14.322" v="4" actId="1076"/>
          <ac:spMkLst>
            <pc:docMk/>
            <pc:sldMk cId="2681176492" sldId="257"/>
            <ac:spMk id="10" creationId="{ED31E797-9A54-9EA7-2B6A-C9940C06EF36}"/>
          </ac:spMkLst>
        </pc:spChg>
      </pc:sldChg>
      <pc:sldChg chg="modSp del mod ord modTransition setBg">
        <pc:chgData name="sri kanth" userId="d2a19a38a1fbd5db" providerId="LiveId" clId="{9C65F514-E9D5-4A6C-BED9-C37A6003844A}" dt="2025-03-11T15:34:46.142" v="2029" actId="47"/>
        <pc:sldMkLst>
          <pc:docMk/>
          <pc:sldMk cId="3145483405" sldId="260"/>
        </pc:sldMkLst>
        <pc:spChg chg="mod">
          <ac:chgData name="sri kanth" userId="d2a19a38a1fbd5db" providerId="LiveId" clId="{9C65F514-E9D5-4A6C-BED9-C37A6003844A}" dt="2025-03-11T11:21:45.060" v="614" actId="404"/>
          <ac:spMkLst>
            <pc:docMk/>
            <pc:sldMk cId="3145483405" sldId="260"/>
            <ac:spMk id="4" creationId="{5598B674-1A0B-06A9-6138-90A3BCA453A0}"/>
          </ac:spMkLst>
        </pc:spChg>
        <pc:spChg chg="mod">
          <ac:chgData name="sri kanth" userId="d2a19a38a1fbd5db" providerId="LiveId" clId="{9C65F514-E9D5-4A6C-BED9-C37A6003844A}" dt="2025-03-11T14:52:37.129" v="1933" actId="20577"/>
          <ac:spMkLst>
            <pc:docMk/>
            <pc:sldMk cId="3145483405" sldId="260"/>
            <ac:spMk id="5" creationId="{1FEDF9E8-8398-04B3-5468-56DA2AE8A0E1}"/>
          </ac:spMkLst>
        </pc:spChg>
      </pc:sldChg>
      <pc:sldChg chg="addSp modSp mod ord setBg">
        <pc:chgData name="sri kanth" userId="d2a19a38a1fbd5db" providerId="LiveId" clId="{9C65F514-E9D5-4A6C-BED9-C37A6003844A}" dt="2025-03-11T15:46:18.702" v="2600" actId="339"/>
        <pc:sldMkLst>
          <pc:docMk/>
          <pc:sldMk cId="1218493607" sldId="261"/>
        </pc:sldMkLst>
        <pc:spChg chg="add mod">
          <ac:chgData name="sri kanth" userId="d2a19a38a1fbd5db" providerId="LiveId" clId="{9C65F514-E9D5-4A6C-BED9-C37A6003844A}" dt="2025-03-11T15:41:41.115" v="2052" actId="1076"/>
          <ac:spMkLst>
            <pc:docMk/>
            <pc:sldMk cId="1218493607" sldId="261"/>
            <ac:spMk id="2" creationId="{73957766-60B1-FC17-88B8-57AFE1A66CBE}"/>
          </ac:spMkLst>
        </pc:spChg>
        <pc:spChg chg="mod">
          <ac:chgData name="sri kanth" userId="d2a19a38a1fbd5db" providerId="LiveId" clId="{9C65F514-E9D5-4A6C-BED9-C37A6003844A}" dt="2025-03-11T15:41:49.644" v="2053" actId="108"/>
          <ac:spMkLst>
            <pc:docMk/>
            <pc:sldMk cId="1218493607" sldId="261"/>
            <ac:spMk id="4" creationId="{C4ED0ABA-1A22-53E1-73B8-7452D9CBC8BE}"/>
          </ac:spMkLst>
        </pc:spChg>
        <pc:spChg chg="mod">
          <ac:chgData name="sri kanth" userId="d2a19a38a1fbd5db" providerId="LiveId" clId="{9C65F514-E9D5-4A6C-BED9-C37A6003844A}" dt="2025-03-11T15:39:51.191" v="2039" actId="1076"/>
          <ac:spMkLst>
            <pc:docMk/>
            <pc:sldMk cId="1218493607" sldId="261"/>
            <ac:spMk id="5" creationId="{D84F6D9B-4A65-5B3B-858E-29E6CAB77976}"/>
          </ac:spMkLst>
        </pc:spChg>
        <pc:spChg chg="mod">
          <ac:chgData name="sri kanth" userId="d2a19a38a1fbd5db" providerId="LiveId" clId="{9C65F514-E9D5-4A6C-BED9-C37A6003844A}" dt="2025-03-11T15:39:47.992" v="2038" actId="1076"/>
          <ac:spMkLst>
            <pc:docMk/>
            <pc:sldMk cId="1218493607" sldId="261"/>
            <ac:spMk id="8" creationId="{EAF72BD5-8054-0BF4-05E8-D26912B6F0EC}"/>
          </ac:spMkLst>
        </pc:spChg>
        <pc:picChg chg="add mod">
          <ac:chgData name="sri kanth" userId="d2a19a38a1fbd5db" providerId="LiveId" clId="{9C65F514-E9D5-4A6C-BED9-C37A6003844A}" dt="2025-03-11T15:46:18.702" v="2600" actId="339"/>
          <ac:picMkLst>
            <pc:docMk/>
            <pc:sldMk cId="1218493607" sldId="261"/>
            <ac:picMk id="3" creationId="{FC8417C3-BC56-4ED6-7A9F-8B6A754E2CB4}"/>
          </ac:picMkLst>
        </pc:picChg>
      </pc:sldChg>
      <pc:sldChg chg="addSp delSp modSp mod ord setBg">
        <pc:chgData name="sri kanth" userId="d2a19a38a1fbd5db" providerId="LiveId" clId="{9C65F514-E9D5-4A6C-BED9-C37A6003844A}" dt="2025-03-11T16:04:27.264" v="3440" actId="1076"/>
        <pc:sldMkLst>
          <pc:docMk/>
          <pc:sldMk cId="2786577600" sldId="262"/>
        </pc:sldMkLst>
        <pc:spChg chg="mod">
          <ac:chgData name="sri kanth" userId="d2a19a38a1fbd5db" providerId="LiveId" clId="{9C65F514-E9D5-4A6C-BED9-C37A6003844A}" dt="2025-03-11T15:54:59.975" v="3388" actId="20577"/>
          <ac:spMkLst>
            <pc:docMk/>
            <pc:sldMk cId="2786577600" sldId="262"/>
            <ac:spMk id="4" creationId="{630312B9-9E0D-8DCD-27C0-56B2705DE605}"/>
          </ac:spMkLst>
        </pc:spChg>
        <pc:spChg chg="mod">
          <ac:chgData name="sri kanth" userId="d2a19a38a1fbd5db" providerId="LiveId" clId="{9C65F514-E9D5-4A6C-BED9-C37A6003844A}" dt="2025-03-11T15:48:49.004" v="2604" actId="108"/>
          <ac:spMkLst>
            <pc:docMk/>
            <pc:sldMk cId="2786577600" sldId="262"/>
            <ac:spMk id="5" creationId="{FEAA7C5E-0273-0D05-8C29-06DF9BC17C29}"/>
          </ac:spMkLst>
        </pc:spChg>
        <pc:spChg chg="mod">
          <ac:chgData name="sri kanth" userId="d2a19a38a1fbd5db" providerId="LiveId" clId="{9C65F514-E9D5-4A6C-BED9-C37A6003844A}" dt="2025-03-11T15:52:21.766" v="2622" actId="1076"/>
          <ac:spMkLst>
            <pc:docMk/>
            <pc:sldMk cId="2786577600" sldId="262"/>
            <ac:spMk id="8" creationId="{D3BBE66D-B35E-6417-260D-77210A05C58C}"/>
          </ac:spMkLst>
        </pc:spChg>
        <pc:picChg chg="add mod">
          <ac:chgData name="sri kanth" userId="d2a19a38a1fbd5db" providerId="LiveId" clId="{9C65F514-E9D5-4A6C-BED9-C37A6003844A}" dt="2025-03-11T16:04:19.691" v="3438" actId="1076"/>
          <ac:picMkLst>
            <pc:docMk/>
            <pc:sldMk cId="2786577600" sldId="262"/>
            <ac:picMk id="3" creationId="{12A0C1BE-C73E-E3AF-85B8-F5265D3B26EF}"/>
          </ac:picMkLst>
        </pc:picChg>
        <pc:picChg chg="add del mod">
          <ac:chgData name="sri kanth" userId="d2a19a38a1fbd5db" providerId="LiveId" clId="{9C65F514-E9D5-4A6C-BED9-C37A6003844A}" dt="2025-03-11T16:01:24.469" v="3411" actId="478"/>
          <ac:picMkLst>
            <pc:docMk/>
            <pc:sldMk cId="2786577600" sldId="262"/>
            <ac:picMk id="6" creationId="{32315FBF-CB3D-6FCF-C7A4-A28777E1DAA7}"/>
          </ac:picMkLst>
        </pc:picChg>
        <pc:picChg chg="add del mod">
          <ac:chgData name="sri kanth" userId="d2a19a38a1fbd5db" providerId="LiveId" clId="{9C65F514-E9D5-4A6C-BED9-C37A6003844A}" dt="2025-03-11T16:01:24.469" v="3411" actId="478"/>
          <ac:picMkLst>
            <pc:docMk/>
            <pc:sldMk cId="2786577600" sldId="262"/>
            <ac:picMk id="9" creationId="{59BFA304-BB2D-865D-17DB-EECD9FE4652C}"/>
          </ac:picMkLst>
        </pc:picChg>
        <pc:picChg chg="add mod">
          <ac:chgData name="sri kanth" userId="d2a19a38a1fbd5db" providerId="LiveId" clId="{9C65F514-E9D5-4A6C-BED9-C37A6003844A}" dt="2025-03-11T16:04:22.872" v="3439" actId="1076"/>
          <ac:picMkLst>
            <pc:docMk/>
            <pc:sldMk cId="2786577600" sldId="262"/>
            <ac:picMk id="11" creationId="{553D150D-86AD-D109-00C9-F622CE3EEF96}"/>
          </ac:picMkLst>
        </pc:picChg>
        <pc:picChg chg="add mod">
          <ac:chgData name="sri kanth" userId="d2a19a38a1fbd5db" providerId="LiveId" clId="{9C65F514-E9D5-4A6C-BED9-C37A6003844A}" dt="2025-03-11T16:04:27.264" v="3440" actId="1076"/>
          <ac:picMkLst>
            <pc:docMk/>
            <pc:sldMk cId="2786577600" sldId="262"/>
            <ac:picMk id="13" creationId="{73DAFA23-2B99-9184-C817-0432A72EFCCB}"/>
          </ac:picMkLst>
        </pc:picChg>
      </pc:sldChg>
      <pc:sldChg chg="modSp mod ord setBg">
        <pc:chgData name="sri kanth" userId="d2a19a38a1fbd5db" providerId="LiveId" clId="{9C65F514-E9D5-4A6C-BED9-C37A6003844A}" dt="2025-03-11T15:55:24.066" v="3389" actId="108"/>
        <pc:sldMkLst>
          <pc:docMk/>
          <pc:sldMk cId="246172862" sldId="263"/>
        </pc:sldMkLst>
        <pc:spChg chg="mod">
          <ac:chgData name="sri kanth" userId="d2a19a38a1fbd5db" providerId="LiveId" clId="{9C65F514-E9D5-4A6C-BED9-C37A6003844A}" dt="2025-03-11T15:55:24.066" v="3389" actId="108"/>
          <ac:spMkLst>
            <pc:docMk/>
            <pc:sldMk cId="246172862" sldId="263"/>
            <ac:spMk id="2" creationId="{CBB82081-BABF-AB58-BACC-4141AA6600B5}"/>
          </ac:spMkLst>
        </pc:spChg>
      </pc:sldChg>
      <pc:sldChg chg="addSp delSp modSp mod ord setBg">
        <pc:chgData name="sri kanth" userId="d2a19a38a1fbd5db" providerId="LiveId" clId="{9C65F514-E9D5-4A6C-BED9-C37A6003844A}" dt="2025-03-11T16:57:58.669" v="4665" actId="1076"/>
        <pc:sldMkLst>
          <pc:docMk/>
          <pc:sldMk cId="1204636711" sldId="265"/>
        </pc:sldMkLst>
        <pc:spChg chg="del mod">
          <ac:chgData name="sri kanth" userId="d2a19a38a1fbd5db" providerId="LiveId" clId="{9C65F514-E9D5-4A6C-BED9-C37A6003844A}" dt="2025-03-11T16:36:08.144" v="4471"/>
          <ac:spMkLst>
            <pc:docMk/>
            <pc:sldMk cId="1204636711" sldId="265"/>
            <ac:spMk id="2" creationId="{D8CBC0E7-EFC8-ED57-B7A5-7D4AF69AE72A}"/>
          </ac:spMkLst>
        </pc:spChg>
        <pc:spChg chg="add mod">
          <ac:chgData name="sri kanth" userId="d2a19a38a1fbd5db" providerId="LiveId" clId="{9C65F514-E9D5-4A6C-BED9-C37A6003844A}" dt="2025-03-11T16:57:58.669" v="4665" actId="1076"/>
          <ac:spMkLst>
            <pc:docMk/>
            <pc:sldMk cId="1204636711" sldId="265"/>
            <ac:spMk id="3" creationId="{948B573A-43BA-2586-78B4-0053C6D6E2D7}"/>
          </ac:spMkLst>
        </pc:spChg>
        <pc:spChg chg="add del mod">
          <ac:chgData name="sri kanth" userId="d2a19a38a1fbd5db" providerId="LiveId" clId="{9C65F514-E9D5-4A6C-BED9-C37A6003844A}" dt="2025-03-11T16:52:33.862" v="4645" actId="478"/>
          <ac:spMkLst>
            <pc:docMk/>
            <pc:sldMk cId="1204636711" sldId="265"/>
            <ac:spMk id="4" creationId="{008448DE-3CD8-F024-D85A-E79DA94AF9E3}"/>
          </ac:spMkLst>
        </pc:spChg>
        <pc:spChg chg="add del mod">
          <ac:chgData name="sri kanth" userId="d2a19a38a1fbd5db" providerId="LiveId" clId="{9C65F514-E9D5-4A6C-BED9-C37A6003844A}" dt="2025-03-11T16:57:30.366" v="4660" actId="478"/>
          <ac:spMkLst>
            <pc:docMk/>
            <pc:sldMk cId="1204636711" sldId="265"/>
            <ac:spMk id="5" creationId="{AC04E7D4-25BF-F007-C6DF-344A0F13EAF7}"/>
          </ac:spMkLst>
        </pc:spChg>
        <pc:spChg chg="add del mod">
          <ac:chgData name="sri kanth" userId="d2a19a38a1fbd5db" providerId="LiveId" clId="{9C65F514-E9D5-4A6C-BED9-C37A6003844A}" dt="2025-03-11T16:57:47.176" v="4663" actId="478"/>
          <ac:spMkLst>
            <pc:docMk/>
            <pc:sldMk cId="1204636711" sldId="265"/>
            <ac:spMk id="6" creationId="{6E58D93B-2CAB-F79F-F25C-67D0B16A1806}"/>
          </ac:spMkLst>
        </pc:spChg>
        <pc:spChg chg="add del mod">
          <ac:chgData name="sri kanth" userId="d2a19a38a1fbd5db" providerId="LiveId" clId="{9C65F514-E9D5-4A6C-BED9-C37A6003844A}" dt="2025-03-11T14:50:00.508" v="1924"/>
          <ac:spMkLst>
            <pc:docMk/>
            <pc:sldMk cId="1204636711" sldId="265"/>
            <ac:spMk id="7" creationId="{6AB68697-AD8A-58BC-CCF0-512637250D22}"/>
          </ac:spMkLst>
        </pc:spChg>
        <pc:spChg chg="add del mod">
          <ac:chgData name="sri kanth" userId="d2a19a38a1fbd5db" providerId="LiveId" clId="{9C65F514-E9D5-4A6C-BED9-C37A6003844A}" dt="2025-03-11T16:57:25.870" v="4658" actId="478"/>
          <ac:spMkLst>
            <pc:docMk/>
            <pc:sldMk cId="1204636711" sldId="265"/>
            <ac:spMk id="7" creationId="{D73F5D3C-CA8B-A8FB-FB6A-9CF63FF93AD3}"/>
          </ac:spMkLst>
        </pc:spChg>
        <pc:spChg chg="add del mod">
          <ac:chgData name="sri kanth" userId="d2a19a38a1fbd5db" providerId="LiveId" clId="{9C65F514-E9D5-4A6C-BED9-C37A6003844A}" dt="2025-03-11T16:57:25.870" v="4658" actId="478"/>
          <ac:spMkLst>
            <pc:docMk/>
            <pc:sldMk cId="1204636711" sldId="265"/>
            <ac:spMk id="8" creationId="{D3E5D9F1-87AE-515B-E481-4D865F647C1A}"/>
          </ac:spMkLst>
        </pc:spChg>
        <pc:spChg chg="add del mod">
          <ac:chgData name="sri kanth" userId="d2a19a38a1fbd5db" providerId="LiveId" clId="{9C65F514-E9D5-4A6C-BED9-C37A6003844A}" dt="2025-03-11T16:52:52.769" v="4648" actId="478"/>
          <ac:spMkLst>
            <pc:docMk/>
            <pc:sldMk cId="1204636711" sldId="265"/>
            <ac:spMk id="9" creationId="{F8023328-5973-8989-B4A8-C6406E8002DB}"/>
          </ac:spMkLst>
        </pc:spChg>
        <pc:spChg chg="add del mod">
          <ac:chgData name="sri kanth" userId="d2a19a38a1fbd5db" providerId="LiveId" clId="{9C65F514-E9D5-4A6C-BED9-C37A6003844A}" dt="2025-03-11T16:57:40.111" v="4662" actId="478"/>
          <ac:spMkLst>
            <pc:docMk/>
            <pc:sldMk cId="1204636711" sldId="265"/>
            <ac:spMk id="10" creationId="{DBB72918-902B-BB51-F690-19A15338B98E}"/>
          </ac:spMkLst>
        </pc:spChg>
        <pc:spChg chg="add del mod">
          <ac:chgData name="sri kanth" userId="d2a19a38a1fbd5db" providerId="LiveId" clId="{9C65F514-E9D5-4A6C-BED9-C37A6003844A}" dt="2025-03-11T16:52:46.192" v="4646" actId="478"/>
          <ac:spMkLst>
            <pc:docMk/>
            <pc:sldMk cId="1204636711" sldId="265"/>
            <ac:spMk id="11" creationId="{3A01EE80-6051-6686-B545-06314DEC1EBC}"/>
          </ac:spMkLst>
        </pc:spChg>
        <pc:spChg chg="add del mod">
          <ac:chgData name="sri kanth" userId="d2a19a38a1fbd5db" providerId="LiveId" clId="{9C65F514-E9D5-4A6C-BED9-C37A6003844A}" dt="2025-03-11T16:57:37.378" v="4661" actId="478"/>
          <ac:spMkLst>
            <pc:docMk/>
            <pc:sldMk cId="1204636711" sldId="265"/>
            <ac:spMk id="12" creationId="{2AD74566-8D3D-0909-C762-9CDDC910D506}"/>
          </ac:spMkLst>
        </pc:spChg>
        <pc:spChg chg="add del mod">
          <ac:chgData name="sri kanth" userId="d2a19a38a1fbd5db" providerId="LiveId" clId="{9C65F514-E9D5-4A6C-BED9-C37A6003844A}" dt="2025-03-11T16:57:25.870" v="4658" actId="478"/>
          <ac:spMkLst>
            <pc:docMk/>
            <pc:sldMk cId="1204636711" sldId="265"/>
            <ac:spMk id="13" creationId="{172E1775-0E2D-DB10-84F3-EEFCDA0D2769}"/>
          </ac:spMkLst>
        </pc:spChg>
        <pc:spChg chg="add">
          <ac:chgData name="sri kanth" userId="d2a19a38a1fbd5db" providerId="LiveId" clId="{9C65F514-E9D5-4A6C-BED9-C37A6003844A}" dt="2025-03-11T16:57:50.996" v="4664" actId="22"/>
          <ac:spMkLst>
            <pc:docMk/>
            <pc:sldMk cId="1204636711" sldId="265"/>
            <ac:spMk id="14" creationId="{DD324C1A-A0F3-28F3-54A7-C15BAB41A856}"/>
          </ac:spMkLst>
        </pc:spChg>
      </pc:sldChg>
      <pc:sldChg chg="addSp modSp mod ord setBg">
        <pc:chgData name="sri kanth" userId="d2a19a38a1fbd5db" providerId="LiveId" clId="{9C65F514-E9D5-4A6C-BED9-C37A6003844A}" dt="2025-03-11T16:09:33.506" v="3681" actId="339"/>
        <pc:sldMkLst>
          <pc:docMk/>
          <pc:sldMk cId="1470548686" sldId="266"/>
        </pc:sldMkLst>
        <pc:spChg chg="mod">
          <ac:chgData name="sri kanth" userId="d2a19a38a1fbd5db" providerId="LiveId" clId="{9C65F514-E9D5-4A6C-BED9-C37A6003844A}" dt="2025-03-11T15:57:28.829" v="3395" actId="108"/>
          <ac:spMkLst>
            <pc:docMk/>
            <pc:sldMk cId="1470548686" sldId="266"/>
            <ac:spMk id="4" creationId="{9C9A42A7-E2AC-A4FC-A47D-CC3253BE0975}"/>
          </ac:spMkLst>
        </pc:spChg>
        <pc:spChg chg="mod">
          <ac:chgData name="sri kanth" userId="d2a19a38a1fbd5db" providerId="LiveId" clId="{9C65F514-E9D5-4A6C-BED9-C37A6003844A}" dt="2025-03-11T15:57:05.270" v="3393" actId="1076"/>
          <ac:spMkLst>
            <pc:docMk/>
            <pc:sldMk cId="1470548686" sldId="266"/>
            <ac:spMk id="8" creationId="{20790F65-0600-BD87-E8C8-E23A8DCFD1E9}"/>
          </ac:spMkLst>
        </pc:spChg>
        <pc:picChg chg="add mod">
          <ac:chgData name="sri kanth" userId="d2a19a38a1fbd5db" providerId="LiveId" clId="{9C65F514-E9D5-4A6C-BED9-C37A6003844A}" dt="2025-03-11T16:09:33.506" v="3681" actId="339"/>
          <ac:picMkLst>
            <pc:docMk/>
            <pc:sldMk cId="1470548686" sldId="266"/>
            <ac:picMk id="5" creationId="{6F22E131-FC9C-A813-BCF6-0806E4F729B1}"/>
          </ac:picMkLst>
        </pc:picChg>
      </pc:sldChg>
      <pc:sldChg chg="modSp del mod ord setBg">
        <pc:chgData name="sri kanth" userId="d2a19a38a1fbd5db" providerId="LiveId" clId="{9C65F514-E9D5-4A6C-BED9-C37A6003844A}" dt="2025-03-11T16:20:21.591" v="3952" actId="47"/>
        <pc:sldMkLst>
          <pc:docMk/>
          <pc:sldMk cId="1376382213" sldId="268"/>
        </pc:sldMkLst>
        <pc:spChg chg="mod">
          <ac:chgData name="sri kanth" userId="d2a19a38a1fbd5db" providerId="LiveId" clId="{9C65F514-E9D5-4A6C-BED9-C37A6003844A}" dt="2025-03-11T11:19:15.229" v="590" actId="14100"/>
          <ac:spMkLst>
            <pc:docMk/>
            <pc:sldMk cId="1376382213" sldId="268"/>
            <ac:spMk id="4" creationId="{B582F767-6AD5-B0AB-22B1-DA026EEDAF77}"/>
          </ac:spMkLst>
        </pc:spChg>
        <pc:spChg chg="mod">
          <ac:chgData name="sri kanth" userId="d2a19a38a1fbd5db" providerId="LiveId" clId="{9C65F514-E9D5-4A6C-BED9-C37A6003844A}" dt="2025-03-11T16:13:28.340" v="3684" actId="108"/>
          <ac:spMkLst>
            <pc:docMk/>
            <pc:sldMk cId="1376382213" sldId="268"/>
            <ac:spMk id="8" creationId="{3E8D53CD-6C15-AB64-D61A-A0F90662E0A2}"/>
          </ac:spMkLst>
        </pc:spChg>
      </pc:sldChg>
      <pc:sldChg chg="addSp modSp mod ord setBg">
        <pc:chgData name="sri kanth" userId="d2a19a38a1fbd5db" providerId="LiveId" clId="{9C65F514-E9D5-4A6C-BED9-C37A6003844A}" dt="2025-03-11T16:19:51.416" v="3949" actId="339"/>
        <pc:sldMkLst>
          <pc:docMk/>
          <pc:sldMk cId="514966481" sldId="269"/>
        </pc:sldMkLst>
        <pc:spChg chg="add mod">
          <ac:chgData name="sri kanth" userId="d2a19a38a1fbd5db" providerId="LiveId" clId="{9C65F514-E9D5-4A6C-BED9-C37A6003844A}" dt="2025-03-11T16:15:30.832" v="3704" actId="1076"/>
          <ac:spMkLst>
            <pc:docMk/>
            <pc:sldMk cId="514966481" sldId="269"/>
            <ac:spMk id="2" creationId="{1171AAEE-A424-28DB-31B6-A4F86DC1B13C}"/>
          </ac:spMkLst>
        </pc:spChg>
        <pc:spChg chg="mod">
          <ac:chgData name="sri kanth" userId="d2a19a38a1fbd5db" providerId="LiveId" clId="{9C65F514-E9D5-4A6C-BED9-C37A6003844A}" dt="2025-03-11T16:14:07.570" v="3692" actId="20577"/>
          <ac:spMkLst>
            <pc:docMk/>
            <pc:sldMk cId="514966481" sldId="269"/>
            <ac:spMk id="4" creationId="{F9F8F375-3938-E8BD-48E0-783E31AF188A}"/>
          </ac:spMkLst>
        </pc:spChg>
        <pc:picChg chg="add mod">
          <ac:chgData name="sri kanth" userId="d2a19a38a1fbd5db" providerId="LiveId" clId="{9C65F514-E9D5-4A6C-BED9-C37A6003844A}" dt="2025-03-11T16:19:51.416" v="3949" actId="339"/>
          <ac:picMkLst>
            <pc:docMk/>
            <pc:sldMk cId="514966481" sldId="269"/>
            <ac:picMk id="5" creationId="{86A2077D-0AC7-704F-4B0F-DF39BD6F05C4}"/>
          </ac:picMkLst>
        </pc:picChg>
      </pc:sldChg>
      <pc:sldChg chg="addSp modSp mod ord setBg">
        <pc:chgData name="sri kanth" userId="d2a19a38a1fbd5db" providerId="LiveId" clId="{9C65F514-E9D5-4A6C-BED9-C37A6003844A}" dt="2025-03-11T16:23:22.188" v="3969" actId="1076"/>
        <pc:sldMkLst>
          <pc:docMk/>
          <pc:sldMk cId="1031336118" sldId="270"/>
        </pc:sldMkLst>
        <pc:spChg chg="add mod">
          <ac:chgData name="sri kanth" userId="d2a19a38a1fbd5db" providerId="LiveId" clId="{9C65F514-E9D5-4A6C-BED9-C37A6003844A}" dt="2025-03-11T16:23:22.188" v="3969" actId="1076"/>
          <ac:spMkLst>
            <pc:docMk/>
            <pc:sldMk cId="1031336118" sldId="270"/>
            <ac:spMk id="2" creationId="{013AFC8C-3E16-1347-9A6C-CD0890EFBD1D}"/>
          </ac:spMkLst>
        </pc:spChg>
        <pc:spChg chg="mod">
          <ac:chgData name="sri kanth" userId="d2a19a38a1fbd5db" providerId="LiveId" clId="{9C65F514-E9D5-4A6C-BED9-C37A6003844A}" dt="2025-03-11T16:22:32.999" v="3964" actId="20577"/>
          <ac:spMkLst>
            <pc:docMk/>
            <pc:sldMk cId="1031336118" sldId="270"/>
            <ac:spMk id="4" creationId="{7CE108FD-D21C-C863-BB91-F5E07B1BA07D}"/>
          </ac:spMkLst>
        </pc:spChg>
      </pc:sldChg>
      <pc:sldChg chg="modSp del mod ord setBg">
        <pc:chgData name="sri kanth" userId="d2a19a38a1fbd5db" providerId="LiveId" clId="{9C65F514-E9D5-4A6C-BED9-C37A6003844A}" dt="2025-03-11T16:20:36.851" v="3954" actId="47"/>
        <pc:sldMkLst>
          <pc:docMk/>
          <pc:sldMk cId="511736876" sldId="271"/>
        </pc:sldMkLst>
        <pc:spChg chg="mod">
          <ac:chgData name="sri kanth" userId="d2a19a38a1fbd5db" providerId="LiveId" clId="{9C65F514-E9D5-4A6C-BED9-C37A6003844A}" dt="2025-03-11T11:23:31.744" v="634" actId="113"/>
          <ac:spMkLst>
            <pc:docMk/>
            <pc:sldMk cId="511736876" sldId="271"/>
            <ac:spMk id="4" creationId="{0B268484-4CA6-D659-E3AE-181E42CC51BE}"/>
          </ac:spMkLst>
        </pc:spChg>
      </pc:sldChg>
      <pc:sldChg chg="addSp modSp add mod modTransition setBg">
        <pc:chgData name="sri kanth" userId="d2a19a38a1fbd5db" providerId="LiveId" clId="{9C65F514-E9D5-4A6C-BED9-C37A6003844A}" dt="2025-03-11T15:38:09.586" v="2031"/>
        <pc:sldMkLst>
          <pc:docMk/>
          <pc:sldMk cId="1038586959" sldId="272"/>
        </pc:sldMkLst>
        <pc:spChg chg="mod">
          <ac:chgData name="sri kanth" userId="d2a19a38a1fbd5db" providerId="LiveId" clId="{9C65F514-E9D5-4A6C-BED9-C37A6003844A}" dt="2025-03-11T14:33:02.140" v="1764" actId="1076"/>
          <ac:spMkLst>
            <pc:docMk/>
            <pc:sldMk cId="1038586959" sldId="272"/>
            <ac:spMk id="2" creationId="{924FCB4E-7F5C-1F3E-5279-97DEFA46926D}"/>
          </ac:spMkLst>
        </pc:spChg>
        <pc:spChg chg="add mod">
          <ac:chgData name="sri kanth" userId="d2a19a38a1fbd5db" providerId="LiveId" clId="{9C65F514-E9D5-4A6C-BED9-C37A6003844A}" dt="2025-03-11T14:36:17.085" v="1818" actId="1076"/>
          <ac:spMkLst>
            <pc:docMk/>
            <pc:sldMk cId="1038586959" sldId="272"/>
            <ac:spMk id="3" creationId="{B43702F1-9AF6-2F80-E55E-A7E27D628C94}"/>
          </ac:spMkLst>
        </pc:spChg>
        <pc:spChg chg="add mod">
          <ac:chgData name="sri kanth" userId="d2a19a38a1fbd5db" providerId="LiveId" clId="{9C65F514-E9D5-4A6C-BED9-C37A6003844A}" dt="2025-03-11T14:47:50.471" v="1912" actId="6549"/>
          <ac:spMkLst>
            <pc:docMk/>
            <pc:sldMk cId="1038586959" sldId="272"/>
            <ac:spMk id="4" creationId="{6331664F-792D-A30B-EC99-3B48A25E9C72}"/>
          </ac:spMkLst>
        </pc:spChg>
        <pc:spChg chg="add mod">
          <ac:chgData name="sri kanth" userId="d2a19a38a1fbd5db" providerId="LiveId" clId="{9C65F514-E9D5-4A6C-BED9-C37A6003844A}" dt="2025-03-11T14:37:44.147" v="1821" actId="1076"/>
          <ac:spMkLst>
            <pc:docMk/>
            <pc:sldMk cId="1038586959" sldId="272"/>
            <ac:spMk id="5" creationId="{3DD0DECA-91B6-B2C8-48D0-F5F41C05EC23}"/>
          </ac:spMkLst>
        </pc:spChg>
        <pc:spChg chg="add mod">
          <ac:chgData name="sri kanth" userId="d2a19a38a1fbd5db" providerId="LiveId" clId="{9C65F514-E9D5-4A6C-BED9-C37A6003844A}" dt="2025-03-11T14:48:48.034" v="1918" actId="108"/>
          <ac:spMkLst>
            <pc:docMk/>
            <pc:sldMk cId="1038586959" sldId="272"/>
            <ac:spMk id="6" creationId="{B977BBED-5AC4-3F98-ACA4-C3EF58E3EC1C}"/>
          </ac:spMkLst>
        </pc:spChg>
        <pc:spChg chg="add mod">
          <ac:chgData name="sri kanth" userId="d2a19a38a1fbd5db" providerId="LiveId" clId="{9C65F514-E9D5-4A6C-BED9-C37A6003844A}" dt="2025-03-11T15:04:05.993" v="2025" actId="1076"/>
          <ac:spMkLst>
            <pc:docMk/>
            <pc:sldMk cId="1038586959" sldId="272"/>
            <ac:spMk id="7" creationId="{04858A28-C7B6-2D20-F90E-BF59C1D08639}"/>
          </ac:spMkLst>
        </pc:spChg>
        <pc:spChg chg="add mod">
          <ac:chgData name="sri kanth" userId="d2a19a38a1fbd5db" providerId="LiveId" clId="{9C65F514-E9D5-4A6C-BED9-C37A6003844A}" dt="2025-03-11T15:04:29.423" v="2027" actId="1076"/>
          <ac:spMkLst>
            <pc:docMk/>
            <pc:sldMk cId="1038586959" sldId="272"/>
            <ac:spMk id="8" creationId="{493D348A-9EDF-3C1F-32A9-63718960CC8C}"/>
          </ac:spMkLst>
        </pc:spChg>
      </pc:sldChg>
      <pc:sldChg chg="add del">
        <pc:chgData name="sri kanth" userId="d2a19a38a1fbd5db" providerId="LiveId" clId="{9C65F514-E9D5-4A6C-BED9-C37A6003844A}" dt="2025-03-11T11:06:00.748" v="546" actId="47"/>
        <pc:sldMkLst>
          <pc:docMk/>
          <pc:sldMk cId="1147108451" sldId="272"/>
        </pc:sldMkLst>
      </pc:sldChg>
      <pc:sldChg chg="addSp modSp new del mod setBg">
        <pc:chgData name="sri kanth" userId="d2a19a38a1fbd5db" providerId="LiveId" clId="{9C65F514-E9D5-4A6C-BED9-C37A6003844A}" dt="2025-03-11T14:30:42.559" v="1749" actId="47"/>
        <pc:sldMkLst>
          <pc:docMk/>
          <pc:sldMk cId="2992745522" sldId="272"/>
        </pc:sldMkLst>
        <pc:spChg chg="add mod">
          <ac:chgData name="sri kanth" userId="d2a19a38a1fbd5db" providerId="LiveId" clId="{9C65F514-E9D5-4A6C-BED9-C37A6003844A}" dt="2025-03-11T14:24:37.976" v="1493" actId="207"/>
          <ac:spMkLst>
            <pc:docMk/>
            <pc:sldMk cId="2992745522" sldId="272"/>
            <ac:spMk id="2" creationId="{025ECDA6-3E6D-B8E5-9EBC-AE920FA0342D}"/>
          </ac:spMkLst>
        </pc:spChg>
      </pc:sldChg>
      <pc:sldChg chg="add del">
        <pc:chgData name="sri kanth" userId="d2a19a38a1fbd5db" providerId="LiveId" clId="{9C65F514-E9D5-4A6C-BED9-C37A6003844A}" dt="2025-03-11T14:52:00.064" v="1930" actId="47"/>
        <pc:sldMkLst>
          <pc:docMk/>
          <pc:sldMk cId="504844318" sldId="273"/>
        </pc:sldMkLst>
      </pc:sldChg>
      <pc:sldChg chg="addSp delSp modSp add mod modTransition setBg">
        <pc:chgData name="sri kanth" userId="d2a19a38a1fbd5db" providerId="LiveId" clId="{9C65F514-E9D5-4A6C-BED9-C37A6003844A}" dt="2025-03-11T15:38:09.586" v="2031"/>
        <pc:sldMkLst>
          <pc:docMk/>
          <pc:sldMk cId="922002175" sldId="273"/>
        </pc:sldMkLst>
        <pc:spChg chg="mod">
          <ac:chgData name="sri kanth" userId="d2a19a38a1fbd5db" providerId="LiveId" clId="{9C65F514-E9D5-4A6C-BED9-C37A6003844A}" dt="2025-03-11T15:02:41.584" v="2011" actId="20577"/>
          <ac:spMkLst>
            <pc:docMk/>
            <pc:sldMk cId="922002175" sldId="273"/>
            <ac:spMk id="3" creationId="{9FDA6323-FF08-7DA0-3C5F-FE6FBEA45963}"/>
          </ac:spMkLst>
        </pc:spChg>
        <pc:spChg chg="mod">
          <ac:chgData name="sri kanth" userId="d2a19a38a1fbd5db" providerId="LiveId" clId="{9C65F514-E9D5-4A6C-BED9-C37A6003844A}" dt="2025-03-11T14:57:54.281" v="1964" actId="14100"/>
          <ac:spMkLst>
            <pc:docMk/>
            <pc:sldMk cId="922002175" sldId="273"/>
            <ac:spMk id="4" creationId="{BBC9DA1A-9DA0-6B1A-5CA6-CE9E19E028E9}"/>
          </ac:spMkLst>
        </pc:spChg>
        <pc:spChg chg="mod">
          <ac:chgData name="sri kanth" userId="d2a19a38a1fbd5db" providerId="LiveId" clId="{9C65F514-E9D5-4A6C-BED9-C37A6003844A}" dt="2025-03-11T15:02:52.548" v="2014" actId="403"/>
          <ac:spMkLst>
            <pc:docMk/>
            <pc:sldMk cId="922002175" sldId="273"/>
            <ac:spMk id="5" creationId="{5A6847FD-FB46-FD2E-4FE1-256D2F0019A8}"/>
          </ac:spMkLst>
        </pc:spChg>
        <pc:spChg chg="del mod">
          <ac:chgData name="sri kanth" userId="d2a19a38a1fbd5db" providerId="LiveId" clId="{9C65F514-E9D5-4A6C-BED9-C37A6003844A}" dt="2025-03-11T14:55:21.806" v="1947"/>
          <ac:spMkLst>
            <pc:docMk/>
            <pc:sldMk cId="922002175" sldId="273"/>
            <ac:spMk id="6" creationId="{18F4B234-A91E-6380-9B5F-F3BF16B68C82}"/>
          </ac:spMkLst>
        </pc:spChg>
        <pc:spChg chg="add mod ord">
          <ac:chgData name="sri kanth" userId="d2a19a38a1fbd5db" providerId="LiveId" clId="{9C65F514-E9D5-4A6C-BED9-C37A6003844A}" dt="2025-03-11T15:01:14.817" v="2006" actId="1076"/>
          <ac:spMkLst>
            <pc:docMk/>
            <pc:sldMk cId="922002175" sldId="273"/>
            <ac:spMk id="7" creationId="{73B79154-699C-2803-7CFB-93E597250006}"/>
          </ac:spMkLst>
        </pc:spChg>
        <pc:spChg chg="add mod">
          <ac:chgData name="sri kanth" userId="d2a19a38a1fbd5db" providerId="LiveId" clId="{9C65F514-E9D5-4A6C-BED9-C37A6003844A}" dt="2025-03-11T15:03:30.196" v="2022" actId="207"/>
          <ac:spMkLst>
            <pc:docMk/>
            <pc:sldMk cId="922002175" sldId="273"/>
            <ac:spMk id="8" creationId="{255309DC-3846-5A96-AB84-2B111D56BD2A}"/>
          </ac:spMkLst>
        </pc:spChg>
      </pc:sldChg>
      <pc:sldChg chg="addSp delSp modSp add del mod setBg">
        <pc:chgData name="sri kanth" userId="d2a19a38a1fbd5db" providerId="LiveId" clId="{9C65F514-E9D5-4A6C-BED9-C37A6003844A}" dt="2025-03-11T14:44:31.406" v="1902" actId="47"/>
        <pc:sldMkLst>
          <pc:docMk/>
          <pc:sldMk cId="1513493390" sldId="273"/>
        </pc:sldMkLst>
        <pc:spChg chg="del mod">
          <ac:chgData name="sri kanth" userId="d2a19a38a1fbd5db" providerId="LiveId" clId="{9C65F514-E9D5-4A6C-BED9-C37A6003844A}" dt="2025-03-11T14:42:16.801" v="1827"/>
          <ac:spMkLst>
            <pc:docMk/>
            <pc:sldMk cId="1513493390" sldId="273"/>
            <ac:spMk id="4" creationId="{110FC116-6FC1-3ABB-C8C4-27B3FA92CAAE}"/>
          </ac:spMkLst>
        </pc:spChg>
        <pc:spChg chg="add mod ord">
          <ac:chgData name="sri kanth" userId="d2a19a38a1fbd5db" providerId="LiveId" clId="{9C65F514-E9D5-4A6C-BED9-C37A6003844A}" dt="2025-03-11T14:44:10.853" v="1900" actId="207"/>
          <ac:spMkLst>
            <pc:docMk/>
            <pc:sldMk cId="1513493390" sldId="273"/>
            <ac:spMk id="6" creationId="{496AC879-BCDA-3CDF-7D36-6FD6C9277DC5}"/>
          </ac:spMkLst>
        </pc:spChg>
      </pc:sldChg>
      <pc:sldChg chg="add">
        <pc:chgData name="sri kanth" userId="d2a19a38a1fbd5db" providerId="LiveId" clId="{9C65F514-E9D5-4A6C-BED9-C37A6003844A}" dt="2025-03-11T15:47:07.933" v="2602" actId="2890"/>
        <pc:sldMkLst>
          <pc:docMk/>
          <pc:sldMk cId="2003365385" sldId="274"/>
        </pc:sldMkLst>
      </pc:sldChg>
      <pc:sldChg chg="add del setBg">
        <pc:chgData name="sri kanth" userId="d2a19a38a1fbd5db" providerId="LiveId" clId="{9C65F514-E9D5-4A6C-BED9-C37A6003844A}" dt="2025-03-11T15:46:45.966" v="2601" actId="47"/>
        <pc:sldMkLst>
          <pc:docMk/>
          <pc:sldMk cId="4291332367" sldId="274"/>
        </pc:sldMkLst>
      </pc:sldChg>
      <pc:sldChg chg="add del ord">
        <pc:chgData name="sri kanth" userId="d2a19a38a1fbd5db" providerId="LiveId" clId="{9C65F514-E9D5-4A6C-BED9-C37A6003844A}" dt="2025-03-11T16:20:24.393" v="3953" actId="47"/>
        <pc:sldMkLst>
          <pc:docMk/>
          <pc:sldMk cId="2859062185" sldId="275"/>
        </pc:sldMkLst>
      </pc:sldChg>
      <pc:sldChg chg="addSp delSp modSp add mod">
        <pc:chgData name="sri kanth" userId="d2a19a38a1fbd5db" providerId="LiveId" clId="{9C65F514-E9D5-4A6C-BED9-C37A6003844A}" dt="2025-03-11T16:33:47.617" v="4433" actId="207"/>
        <pc:sldMkLst>
          <pc:docMk/>
          <pc:sldMk cId="3545031514" sldId="275"/>
        </pc:sldMkLst>
        <pc:spChg chg="mod">
          <ac:chgData name="sri kanth" userId="d2a19a38a1fbd5db" providerId="LiveId" clId="{9C65F514-E9D5-4A6C-BED9-C37A6003844A}" dt="2025-03-11T16:25:25.138" v="4016" actId="1076"/>
          <ac:spMkLst>
            <pc:docMk/>
            <pc:sldMk cId="3545031514" sldId="275"/>
            <ac:spMk id="2" creationId="{E3B1073D-BF9D-0B41-AD63-7B7A2A9136BB}"/>
          </ac:spMkLst>
        </pc:spChg>
        <pc:spChg chg="mod">
          <ac:chgData name="sri kanth" userId="d2a19a38a1fbd5db" providerId="LiveId" clId="{9C65F514-E9D5-4A6C-BED9-C37A6003844A}" dt="2025-03-11T16:25:20.778" v="4015" actId="20577"/>
          <ac:spMkLst>
            <pc:docMk/>
            <pc:sldMk cId="3545031514" sldId="275"/>
            <ac:spMk id="4" creationId="{B11A4A0C-559D-1018-5945-95281F108C74}"/>
          </ac:spMkLst>
        </pc:spChg>
        <pc:spChg chg="add mod">
          <ac:chgData name="sri kanth" userId="d2a19a38a1fbd5db" providerId="LiveId" clId="{9C65F514-E9D5-4A6C-BED9-C37A6003844A}" dt="2025-03-11T16:33:06.568" v="4431" actId="14861"/>
          <ac:spMkLst>
            <pc:docMk/>
            <pc:sldMk cId="3545031514" sldId="275"/>
            <ac:spMk id="8" creationId="{09D5CE73-6A6A-7192-693A-4797E7E79872}"/>
          </ac:spMkLst>
        </pc:spChg>
        <pc:spChg chg="add del mod">
          <ac:chgData name="sri kanth" userId="d2a19a38a1fbd5db" providerId="LiveId" clId="{9C65F514-E9D5-4A6C-BED9-C37A6003844A}" dt="2025-03-11T16:28:34.854" v="4037" actId="478"/>
          <ac:spMkLst>
            <pc:docMk/>
            <pc:sldMk cId="3545031514" sldId="275"/>
            <ac:spMk id="9" creationId="{20A834E3-13F8-E3FE-1E0E-7F2D0822B434}"/>
          </ac:spMkLst>
        </pc:spChg>
        <pc:spChg chg="add mod">
          <ac:chgData name="sri kanth" userId="d2a19a38a1fbd5db" providerId="LiveId" clId="{9C65F514-E9D5-4A6C-BED9-C37A6003844A}" dt="2025-03-11T16:33:47.617" v="4433" actId="207"/>
          <ac:spMkLst>
            <pc:docMk/>
            <pc:sldMk cId="3545031514" sldId="275"/>
            <ac:spMk id="10" creationId="{7337D6B0-9CA5-521D-A983-C5C49C5A8423}"/>
          </ac:spMkLst>
        </pc:spChg>
        <pc:picChg chg="add del mod">
          <ac:chgData name="sri kanth" userId="d2a19a38a1fbd5db" providerId="LiveId" clId="{9C65F514-E9D5-4A6C-BED9-C37A6003844A}" dt="2025-03-11T16:28:10.910" v="4033" actId="478"/>
          <ac:picMkLst>
            <pc:docMk/>
            <pc:sldMk cId="3545031514" sldId="275"/>
            <ac:picMk id="5" creationId="{5DE1BF1F-8465-0FAE-C07E-40EB1DDDF587}"/>
          </ac:picMkLst>
        </pc:picChg>
        <pc:picChg chg="add del mod modCrop">
          <ac:chgData name="sri kanth" userId="d2a19a38a1fbd5db" providerId="LiveId" clId="{9C65F514-E9D5-4A6C-BED9-C37A6003844A}" dt="2025-03-11T16:28:09.363" v="4032" actId="478"/>
          <ac:picMkLst>
            <pc:docMk/>
            <pc:sldMk cId="3545031514" sldId="275"/>
            <ac:picMk id="7" creationId="{E34DC994-0CB3-A729-CB41-38044138DE8E}"/>
          </ac:picMkLst>
        </pc:picChg>
        <pc:picChg chg="add del mod">
          <ac:chgData name="sri kanth" userId="d2a19a38a1fbd5db" providerId="LiveId" clId="{9C65F514-E9D5-4A6C-BED9-C37A6003844A}" dt="2025-03-11T16:29:38.186" v="4070" actId="478"/>
          <ac:picMkLst>
            <pc:docMk/>
            <pc:sldMk cId="3545031514" sldId="275"/>
            <ac:picMk id="12" creationId="{3DCE4FE2-36C1-8125-5CA3-B489E21E1BCB}"/>
          </ac:picMkLst>
        </pc:picChg>
      </pc:sldChg>
      <pc:sldChg chg="add del">
        <pc:chgData name="sri kanth" userId="d2a19a38a1fbd5db" providerId="LiveId" clId="{9C65F514-E9D5-4A6C-BED9-C37A6003844A}" dt="2025-03-11T16:58:06.540" v="4666" actId="47"/>
        <pc:sldMkLst>
          <pc:docMk/>
          <pc:sldMk cId="3778984039" sldId="276"/>
        </pc:sldMkLst>
      </pc:sldChg>
      <pc:sldChg chg="add del">
        <pc:chgData name="sri kanth" userId="d2a19a38a1fbd5db" providerId="LiveId" clId="{9C65F514-E9D5-4A6C-BED9-C37A6003844A}" dt="2025-03-11T16:57:11.743" v="4657" actId="47"/>
        <pc:sldMkLst>
          <pc:docMk/>
          <pc:sldMk cId="4241115164" sldId="277"/>
        </pc:sldMkLst>
      </pc:sldChg>
      <pc:sldMasterChg chg="setBg modSldLayout">
        <pc:chgData name="sri kanth" userId="d2a19a38a1fbd5db" providerId="LiveId" clId="{9C65F514-E9D5-4A6C-BED9-C37A6003844A}" dt="2025-03-11T15:38:09.586" v="2031"/>
        <pc:sldMasterMkLst>
          <pc:docMk/>
          <pc:sldMasterMk cId="2024637771" sldId="2147483648"/>
        </pc:sldMasterMkLst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2452777718" sldId="2147483649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974295364" sldId="2147483650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2739186380" sldId="2147483651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1713251773" sldId="2147483652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3131142815" sldId="2147483653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2084036557" sldId="2147483654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1206559292" sldId="2147483655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3681357165" sldId="2147483656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2738328121" sldId="2147483657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3504921043" sldId="2147483658"/>
          </pc:sldLayoutMkLst>
        </pc:sldLayoutChg>
        <pc:sldLayoutChg chg="setBg">
          <pc:chgData name="sri kanth" userId="d2a19a38a1fbd5db" providerId="LiveId" clId="{9C65F514-E9D5-4A6C-BED9-C37A6003844A}" dt="2025-03-11T15:38:09.586" v="2031"/>
          <pc:sldLayoutMkLst>
            <pc:docMk/>
            <pc:sldMasterMk cId="2024637771" sldId="2147483648"/>
            <pc:sldLayoutMk cId="2508329195" sldId="2147483659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9A989-F899-46A2-FA37-5CC162242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1EAE2-E087-B948-96D7-6270D0A016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05AE0-13B8-FA60-EB5E-1A95B97B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BE9D1-4C83-9B0B-2DBC-497CCBDCB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EFDAC-B389-8551-B3D4-63C3433FD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777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5481C-A02A-1B32-DD2B-DDA61AC7E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B1CC6B-AB39-BD79-C011-F815D5EBE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84251-9A4D-7149-B0D0-5F064C248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07124-929F-6023-6DD9-ECC2BC837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C3BEC-7396-7CE0-ED95-49067F3AE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4921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1DBA27-19DD-69DA-5C8E-D2535CAC5D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AEACEA-9129-0BB0-5B46-5697DA6EF7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71441-5A79-F768-D140-C1067A6AB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A31CC-A54C-9040-2845-A5FD29B42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A2FCD-0DD2-5922-C454-5071A8D2A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32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91162-345D-C824-A10E-3C7ABA9A1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FF828-2157-4DD6-5E28-D66552E8E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38639-7941-7CAD-4B39-DBC22A2F8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37B24-78D9-CAC2-993D-5AEC3EC4C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2EADB-E53D-81DA-F32A-5E41183D9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4295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8D055-33C7-B363-F3C8-C3268D6E3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E8912E-7866-6BC4-6371-5CF3D56DB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12F4D-E1FE-B255-E910-18E8482A6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AA7AA-1C40-5B6C-6C8A-6A1F114A5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F7B23-D55A-F6DA-8CDA-46A14E330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9186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BFAD1-CBE2-38A8-FB2B-949DEB98F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AA9EC-B1F0-9F7F-88FA-1575FDDEDC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9F198E-4F6F-7C8D-72FE-5A039D332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69DDBB-BE1F-2E3F-DB3E-C63E669D9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52F14-227B-EF83-8233-2E7E333EA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D786A-3579-1A25-3DC1-BB9DD7CA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3251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3F170-6C99-C6C2-AA6F-892EE720A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9E7DFB-335D-11A8-8363-26B438823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5FD58-A7AE-1C43-6C56-37638FF5F8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3144D4-70BD-C246-086F-EADB40D8A0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F59DD7-6714-8D3E-8264-A447BAF089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50BB34-A11A-1EC7-4011-DEFDD26D0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BEE34-A05F-1F04-0CFF-37FD3FC37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68FBA0-B4C5-B22A-65C8-6BE1FE97F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142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D6169-DFFE-8AB8-BE79-92B79F124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846695-FE12-5016-38A7-ECE2649AA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98B99-848A-E369-28EF-ED240C4C0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B5057A-E450-D4AB-6A27-CAB160E66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4036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3D2CA9-C17F-AE85-2DD7-6F5CE45D7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0CB70F-0478-15FD-C036-656F54FA6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90547-30B3-34B2-ACB8-9E4FDC76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6559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9B98C-23BB-C501-E10F-DD810F17C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F1FDA-C875-C55F-3306-750794B1C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87834-62B5-F978-0B4A-DDE178119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499DB7-73AE-2D41-ED0C-EB1A65B6A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F7A72-277B-6AA7-8AA9-C99B34B9D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B042F-4ADD-9A18-58DD-0CFE76D0E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35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35DB-932B-FB30-FEAD-E5BD3A3F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E42827-0121-2866-BCD7-F9846DD3CC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23FA2A-ED24-75F1-D39F-611DBF147F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93354-45EB-5BA7-D59D-5EBF3E5A1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C5A94-9919-84A3-35C3-433502917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18C80-67AA-875A-245C-3D8CDBD85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328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5000"/>
                <a:lumOff val="55000"/>
              </a:schemeClr>
            </a:gs>
            <a:gs pos="0">
              <a:schemeClr val="bg1">
                <a:lumMod val="95000"/>
              </a:schemeClr>
            </a:gs>
            <a:gs pos="42000">
              <a:schemeClr val="accent1">
                <a:lumMod val="45000"/>
                <a:lumOff val="55000"/>
              </a:schemeClr>
            </a:gs>
            <a:gs pos="0">
              <a:schemeClr val="tx2">
                <a:lumMod val="75000"/>
                <a:lumOff val="25000"/>
              </a:schemeClr>
            </a:gs>
            <a:gs pos="100000">
              <a:schemeClr val="tx2">
                <a:lumMod val="50000"/>
                <a:lumOff val="5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CBE6F-F7B0-F686-DB82-13401FF5D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94CFE5-63E5-26D5-AEAD-D108C56F8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160AAC-DCDE-EF5D-997F-6D9F0DF0A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8265C5-7C6D-4114-8678-44E882155E31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2CB38-D7C7-93E4-8308-7DD09ED8C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BD58D-30BC-B082-F249-30E1CB7F4F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65E2EB-DFB2-4CC6-92CB-E34293320A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4637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B1ECEF-2E7A-3897-2337-10F87B793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8B573A-43BA-2586-78B4-0053C6D6E2D7}"/>
              </a:ext>
            </a:extLst>
          </p:cNvPr>
          <p:cNvSpPr txBox="1"/>
          <p:nvPr/>
        </p:nvSpPr>
        <p:spPr>
          <a:xfrm>
            <a:off x="4303142" y="508000"/>
            <a:ext cx="29660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FFFF0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TEAM 9</a:t>
            </a:r>
            <a:endParaRPr lang="en-IN" sz="6600" b="1" dirty="0">
              <a:solidFill>
                <a:srgbClr val="FFFF00"/>
              </a:solidFill>
              <a:latin typeface="GENISO" panose="02000400000000000000" pitchFamily="2" charset="0"/>
              <a:cs typeface="GENISO" panose="02000400000000000000" pitchFamily="2" charset="0"/>
            </a:endParaRPr>
          </a:p>
          <a:p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324C1A-A0F3-28F3-54A7-C15BAB41A856}"/>
              </a:ext>
            </a:extLst>
          </p:cNvPr>
          <p:cNvSpPr txBox="1"/>
          <p:nvPr/>
        </p:nvSpPr>
        <p:spPr>
          <a:xfrm>
            <a:off x="3048000" y="2537490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b="1" dirty="0">
                <a:solidFill>
                  <a:srgbClr val="002060"/>
                </a:solidFill>
                <a:latin typeface="Arial Black" panose="020B0A04020102020204" pitchFamily="34" charset="0"/>
              </a:rPr>
              <a:t>WEEK 0</a:t>
            </a:r>
            <a:endParaRPr lang="en-IN" sz="9600" b="1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636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749EB-80DF-28C4-44CC-0C701B696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CE108FD-D21C-C863-BB91-F5E07B1BA07D}"/>
              </a:ext>
            </a:extLst>
          </p:cNvPr>
          <p:cNvSpPr txBox="1"/>
          <p:nvPr/>
        </p:nvSpPr>
        <p:spPr>
          <a:xfrm>
            <a:off x="550482" y="530943"/>
            <a:ext cx="108390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2400"/>
              </a:spcBef>
              <a:buNone/>
            </a:pPr>
            <a:r>
              <a:rPr lang="en-US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Session 3: Learning </a:t>
            </a:r>
            <a:r>
              <a:rPr lang="en-US" sz="4400" b="1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FlatFab</a:t>
            </a:r>
            <a:r>
              <a:rPr lang="en-US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Creating Designs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3AFC8C-3E16-1347-9A6C-CD0890EFBD1D}"/>
              </a:ext>
            </a:extLst>
          </p:cNvPr>
          <p:cNvSpPr txBox="1"/>
          <p:nvPr/>
        </p:nvSpPr>
        <p:spPr>
          <a:xfrm>
            <a:off x="550482" y="2210765"/>
            <a:ext cx="1040564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the third session, we will explore 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FlatFab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an innovative design tool focused on creating 3D objects from 2D flat patterns. </a:t>
            </a:r>
            <a:r>
              <a:rPr lang="en-US" sz="24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FlatFab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simplifies the process of designing for laser cutting, CNC machining, and other fabrication techniques that rely on flat materials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mbria" panose="02040503050406030204" pitchFamily="18" charset="0"/>
              </a:rPr>
              <a:t>.</a:t>
            </a:r>
            <a:endParaRPr lang="en-US" sz="1800" b="1" dirty="0">
              <a:effectLst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1336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E81A06-57BF-E2C3-9897-575BB37A6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1A4A0C-559D-1018-5945-95281F108C74}"/>
              </a:ext>
            </a:extLst>
          </p:cNvPr>
          <p:cNvSpPr txBox="1"/>
          <p:nvPr/>
        </p:nvSpPr>
        <p:spPr>
          <a:xfrm>
            <a:off x="550482" y="530943"/>
            <a:ext cx="108390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2400"/>
              </a:spcBef>
              <a:buNone/>
            </a:pPr>
            <a:r>
              <a:rPr lang="en-US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Session 3: Learning Laser Cutting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B1073D-BF9D-0B41-AD63-7B7A2A9136BB}"/>
              </a:ext>
            </a:extLst>
          </p:cNvPr>
          <p:cNvSpPr txBox="1"/>
          <p:nvPr/>
        </p:nvSpPr>
        <p:spPr>
          <a:xfrm>
            <a:off x="550482" y="1527858"/>
            <a:ext cx="104056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During this session, we had the opportunity to gain hands-on experience with laser cutting technology. The session provided a comprehensive understanding of how laser cutting machines operate, including their key components, functions, and the different types of materials that can be processed using this technique.</a:t>
            </a:r>
            <a:endParaRPr lang="en-IN" sz="24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9D5CE73-6A6A-7192-693A-4797E7E79872}"/>
              </a:ext>
            </a:extLst>
          </p:cNvPr>
          <p:cNvSpPr/>
          <p:nvPr/>
        </p:nvSpPr>
        <p:spPr>
          <a:xfrm>
            <a:off x="1458410" y="3429000"/>
            <a:ext cx="3333509" cy="3235124"/>
          </a:xfrm>
          <a:prstGeom prst="ellipse">
            <a:avLst/>
          </a:prstGeom>
          <a:blipFill dpi="0" rotWithShape="1">
            <a:blip r:embed="rId2">
              <a:alphaModFix amt="77000"/>
            </a:blip>
            <a:srcRect/>
            <a:stretch>
              <a:fillRect/>
            </a:stretch>
          </a:blipFill>
          <a:ln>
            <a:noFill/>
          </a:ln>
          <a:effectLst>
            <a:outerShdw blurRad="177800" dist="38100" sx="105000" sy="105000" algn="l" rotWithShape="0">
              <a:prstClr val="black">
                <a:alpha val="48000"/>
              </a:prstClr>
            </a:outerShdw>
            <a:softEdge rad="50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337D6B0-9CA5-521D-A983-C5C49C5A8423}"/>
              </a:ext>
            </a:extLst>
          </p:cNvPr>
          <p:cNvSpPr/>
          <p:nvPr/>
        </p:nvSpPr>
        <p:spPr>
          <a:xfrm>
            <a:off x="6713317" y="3429000"/>
            <a:ext cx="3333509" cy="3235124"/>
          </a:xfrm>
          <a:prstGeom prst="ellipse">
            <a:avLst/>
          </a:prstGeom>
          <a:blipFill dpi="0" rotWithShape="1">
            <a:blip r:embed="rId3">
              <a:alphaModFix amt="77000"/>
            </a:blip>
            <a:srcRect/>
            <a:stretch>
              <a:fillRect/>
            </a:stretch>
          </a:blipFill>
          <a:ln>
            <a:noFill/>
          </a:ln>
          <a:effectLst>
            <a:outerShdw blurRad="177800" dist="38100" sx="105000" sy="105000" algn="l" rotWithShape="0">
              <a:prstClr val="black">
                <a:alpha val="48000"/>
              </a:prstClr>
            </a:outerShdw>
            <a:softEdge rad="50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031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46AF7-0EBD-6433-4B1F-E507EB635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4FCB4E-7F5C-1F3E-5279-97DEFA46926D}"/>
              </a:ext>
            </a:extLst>
          </p:cNvPr>
          <p:cNvSpPr txBox="1"/>
          <p:nvPr/>
        </p:nvSpPr>
        <p:spPr>
          <a:xfrm>
            <a:off x="1866900" y="-2215991"/>
            <a:ext cx="84582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>
                <a:solidFill>
                  <a:srgbClr val="002060"/>
                </a:solidFill>
                <a:latin typeface="Arial Black" panose="020B0A04020102020204" pitchFamily="34" charset="0"/>
              </a:rPr>
              <a:t>WEEK 0</a:t>
            </a:r>
            <a:endParaRPr lang="en-IN" sz="13800" b="1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3702F1-9AF6-2F80-E55E-A7E27D628C94}"/>
              </a:ext>
            </a:extLst>
          </p:cNvPr>
          <p:cNvSpPr txBox="1"/>
          <p:nvPr/>
        </p:nvSpPr>
        <p:spPr>
          <a:xfrm>
            <a:off x="4606481" y="155685"/>
            <a:ext cx="2807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FFFF00"/>
                </a:solidFill>
                <a:latin typeface="Arial Black" panose="020B0A04020102020204" pitchFamily="34" charset="0"/>
              </a:rPr>
              <a:t>DAY 1</a:t>
            </a:r>
            <a:endParaRPr lang="en-IN" sz="5400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31664F-792D-A30B-EC99-3B48A25E9C72}"/>
              </a:ext>
            </a:extLst>
          </p:cNvPr>
          <p:cNvSpPr txBox="1"/>
          <p:nvPr/>
        </p:nvSpPr>
        <p:spPr>
          <a:xfrm>
            <a:off x="747251" y="2222090"/>
            <a:ext cx="10146891" cy="2744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rtl="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32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this session, we’ll get to know each other better! Each team member will introduce themselves, sharing a bit about their background, skills, and what they’re excited to learn and contribute. </a:t>
            </a:r>
          </a:p>
          <a:p>
            <a:pPr>
              <a:buNone/>
            </a:pPr>
            <a:br>
              <a:rPr lang="en-US" dirty="0"/>
            </a:b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D0DECA-91B6-B2C8-48D0-F5F41C05EC23}"/>
              </a:ext>
            </a:extLst>
          </p:cNvPr>
          <p:cNvSpPr txBox="1"/>
          <p:nvPr/>
        </p:nvSpPr>
        <p:spPr>
          <a:xfrm>
            <a:off x="667457" y="1188533"/>
            <a:ext cx="8439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Session 1:</a:t>
            </a:r>
            <a:r>
              <a:rPr lang="en-IN" sz="36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Introduce Our Team Members</a:t>
            </a:r>
            <a:endParaRPr lang="en-US" sz="3600" b="1" i="0" u="none" strike="noStrike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77BBED-5AC4-3F98-ACA4-C3EF58E3EC1C}"/>
              </a:ext>
            </a:extLst>
          </p:cNvPr>
          <p:cNvSpPr txBox="1"/>
          <p:nvPr/>
        </p:nvSpPr>
        <p:spPr>
          <a:xfrm>
            <a:off x="743657" y="4419600"/>
            <a:ext cx="10226685" cy="1887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Aft>
                <a:spcPts val="1000"/>
              </a:spcAft>
              <a:buNone/>
            </a:pPr>
            <a:endParaRPr lang="en-US" sz="180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rtl="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will help us build a collaborative and friendly environment as we start this journey together.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858A28-C7B6-2D20-F90E-BF59C1D08639}"/>
              </a:ext>
            </a:extLst>
          </p:cNvPr>
          <p:cNvSpPr txBox="1"/>
          <p:nvPr/>
        </p:nvSpPr>
        <p:spPr>
          <a:xfrm>
            <a:off x="-8439671" y="1173144"/>
            <a:ext cx="8439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Session 2: Movie Time – Spare Part</a:t>
            </a:r>
          </a:p>
          <a:p>
            <a:endParaRPr lang="en-US" sz="3600" b="1" i="0" u="none" strike="noStrike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3D348A-9EDF-3C1F-32A9-63718960CC8C}"/>
              </a:ext>
            </a:extLst>
          </p:cNvPr>
          <p:cNvSpPr txBox="1"/>
          <p:nvPr/>
        </p:nvSpPr>
        <p:spPr>
          <a:xfrm>
            <a:off x="766326" y="7315111"/>
            <a:ext cx="8759405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We’ll watch the inspiring movie Spare Parts. This film is based on a true story about four Hispanic high school students who form a robotics club with no experience, only $800, and used car parts — and go on to compete against the country’s top colleges, including MIT.</a:t>
            </a:r>
            <a:b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It’s a powerful story about teamwork, innovation, and determination. The movie shows how creativity and perseverance can overcome limited resources and tough challenges. It’s a perfect motivation as we start working together on our projects</a:t>
            </a:r>
            <a:br>
              <a:rPr lang="en-US" sz="1400" dirty="0"/>
            </a:b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038586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83CAED-A901-3937-5650-FCDF025BF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3B79154-699C-2803-7CFB-93E597250006}"/>
              </a:ext>
            </a:extLst>
          </p:cNvPr>
          <p:cNvSpPr/>
          <p:nvPr/>
        </p:nvSpPr>
        <p:spPr>
          <a:xfrm>
            <a:off x="9326880" y="1950385"/>
            <a:ext cx="2636214" cy="3581735"/>
          </a:xfrm>
          <a:prstGeom prst="roundRect">
            <a:avLst/>
          </a:prstGeom>
          <a:blipFill dpi="0" rotWithShape="1">
            <a:blip r:embed="rId2">
              <a:alphaModFix amt="9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99109F-E889-7EBD-EBDF-E2ABCEA1C4CD}"/>
              </a:ext>
            </a:extLst>
          </p:cNvPr>
          <p:cNvSpPr txBox="1"/>
          <p:nvPr/>
        </p:nvSpPr>
        <p:spPr>
          <a:xfrm>
            <a:off x="1866900" y="-2215991"/>
            <a:ext cx="84582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>
                <a:solidFill>
                  <a:srgbClr val="002060"/>
                </a:solidFill>
                <a:latin typeface="Arial Black" panose="020B0A04020102020204" pitchFamily="34" charset="0"/>
              </a:rPr>
              <a:t>WEEK 0</a:t>
            </a:r>
            <a:endParaRPr lang="en-IN" sz="13800" b="1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A6323-FF08-7DA0-3C5F-FE6FBEA45963}"/>
              </a:ext>
            </a:extLst>
          </p:cNvPr>
          <p:cNvSpPr txBox="1"/>
          <p:nvPr/>
        </p:nvSpPr>
        <p:spPr>
          <a:xfrm>
            <a:off x="4606481" y="155685"/>
            <a:ext cx="28075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5400" dirty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C9DA1A-9DA0-6B1A-5CA6-CE9E19E028E9}"/>
              </a:ext>
            </a:extLst>
          </p:cNvPr>
          <p:cNvSpPr txBox="1"/>
          <p:nvPr/>
        </p:nvSpPr>
        <p:spPr>
          <a:xfrm>
            <a:off x="567475" y="2130304"/>
            <a:ext cx="8759405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We’ll watch the inspiring movie Spare Parts. This film is based on a true story about four Hispanic high school students who form a robotics club with no experience, only $800, and used car parts — and go on to compete against the country’s top colleges, including MIT.</a:t>
            </a:r>
            <a:b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It’s a powerful story about teamwork, innovation, and determination. The movie shows how creativity and perseverance can overcome limited resources and tough challenges. It’s a perfect motivation as we start working together on our projects</a:t>
            </a:r>
            <a:br>
              <a:rPr lang="en-US" sz="1400" dirty="0"/>
            </a:br>
            <a:endParaRPr lang="en-IN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6847FD-FB46-FD2E-4FE1-256D2F0019A8}"/>
              </a:ext>
            </a:extLst>
          </p:cNvPr>
          <p:cNvSpPr txBox="1"/>
          <p:nvPr/>
        </p:nvSpPr>
        <p:spPr>
          <a:xfrm>
            <a:off x="567475" y="726601"/>
            <a:ext cx="8439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Session 2: Movie Time – Spare Part</a:t>
            </a:r>
          </a:p>
          <a:p>
            <a:endParaRPr lang="en-US" sz="3600" b="1" i="0" u="none" strike="noStrike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5309DC-3846-5A96-AB84-2B111D56BD2A}"/>
              </a:ext>
            </a:extLst>
          </p:cNvPr>
          <p:cNvSpPr/>
          <p:nvPr/>
        </p:nvSpPr>
        <p:spPr>
          <a:xfrm>
            <a:off x="10591800" y="3078480"/>
            <a:ext cx="45720" cy="4571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2002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1BA1F-F2C0-D903-D605-F8DE15155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ED0ABA-1A22-53E1-73B8-7452D9CBC8BE}"/>
              </a:ext>
            </a:extLst>
          </p:cNvPr>
          <p:cNvSpPr txBox="1"/>
          <p:nvPr/>
        </p:nvSpPr>
        <p:spPr>
          <a:xfrm>
            <a:off x="747251" y="2222090"/>
            <a:ext cx="758067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Aft>
                <a:spcPts val="1000"/>
              </a:spcAft>
              <a:buNone/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this hands-on session, we’ll dive into HTML and start building our personal portfolios. We’ll cover the basics of HTML structure and learn how to create different sections like About Me, Projects, and Contact Information.</a:t>
            </a:r>
            <a:br>
              <a:rPr lang="en-US" dirty="0"/>
            </a:b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4F6D9B-4A65-5B3B-858E-29E6CAB77976}"/>
              </a:ext>
            </a:extLst>
          </p:cNvPr>
          <p:cNvSpPr txBox="1"/>
          <p:nvPr/>
        </p:nvSpPr>
        <p:spPr>
          <a:xfrm>
            <a:off x="747251" y="314632"/>
            <a:ext cx="56928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FF00"/>
                </a:solidFill>
                <a:latin typeface="Arial Black" panose="020B0A04020102020204" pitchFamily="34" charset="0"/>
              </a:rPr>
              <a:t>DAY 2</a:t>
            </a:r>
            <a:endParaRPr lang="en-IN" sz="4400" dirty="0">
              <a:solidFill>
                <a:srgbClr val="FFFF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F72BD5-8054-0BF4-05E8-D26912B6F0EC}"/>
              </a:ext>
            </a:extLst>
          </p:cNvPr>
          <p:cNvSpPr txBox="1"/>
          <p:nvPr/>
        </p:nvSpPr>
        <p:spPr>
          <a:xfrm>
            <a:off x="747251" y="1351746"/>
            <a:ext cx="89149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Session 3: HTML Portfolio Creation</a:t>
            </a:r>
            <a:endParaRPr lang="en-US" sz="44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C8417C3-BC56-4ED6-7A9F-8B6A754E2C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23" y="2689124"/>
            <a:ext cx="3739664" cy="2047690"/>
          </a:xfrm>
          <a:prstGeom prst="rect">
            <a:avLst/>
          </a:prstGeom>
          <a:effectLst>
            <a:glow rad="190500">
              <a:schemeClr val="accent4">
                <a:satMod val="175000"/>
                <a:alpha val="29000"/>
              </a:schemeClr>
            </a:glow>
            <a:innerShdw blurRad="63500" dist="50800" dir="2700000">
              <a:prstClr val="black">
                <a:alpha val="50000"/>
              </a:prstClr>
            </a:innerShdw>
            <a:reflection blurRad="6350" stA="50000" endA="300" endPos="90000" dir="5400000" sy="-100000" algn="bl" rotWithShape="0"/>
            <a:softEdge rad="0"/>
          </a:effectLst>
          <a:scene3d>
            <a:camera prst="isometricOffAxis2Left"/>
            <a:lightRig rig="threePt" dir="t"/>
          </a:scene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957766-60B1-FC17-88B8-57AFE1A66CBE}"/>
              </a:ext>
            </a:extLst>
          </p:cNvPr>
          <p:cNvSpPr txBox="1"/>
          <p:nvPr/>
        </p:nvSpPr>
        <p:spPr>
          <a:xfrm>
            <a:off x="747251" y="4068749"/>
            <a:ext cx="758067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We’ll also start adding simple CSS to style the portfolio. By the end of this session, everyone will have a foundation for their own portfolio website — a key step in showcasing your skills and growth throughout this journey.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8493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C2A58-63D6-960D-1541-222AF0EE9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D13FBE-1A48-6AD0-0033-66F18F226A2B}"/>
              </a:ext>
            </a:extLst>
          </p:cNvPr>
          <p:cNvSpPr txBox="1"/>
          <p:nvPr/>
        </p:nvSpPr>
        <p:spPr>
          <a:xfrm>
            <a:off x="747251" y="2222090"/>
            <a:ext cx="758067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Aft>
                <a:spcPts val="1000"/>
              </a:spcAft>
              <a:buNone/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this hands-on session, we’ll dive into HTML and start building our personal portfolios. We’ll cover the basics of HTML structure and learn how to create different sections like About Me, Projects, and Contact Information.</a:t>
            </a:r>
            <a:br>
              <a:rPr lang="en-US" dirty="0"/>
            </a:b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15A366-A6BD-0AED-FA27-EF4EDD2DBCD0}"/>
              </a:ext>
            </a:extLst>
          </p:cNvPr>
          <p:cNvSpPr txBox="1"/>
          <p:nvPr/>
        </p:nvSpPr>
        <p:spPr>
          <a:xfrm>
            <a:off x="747251" y="314632"/>
            <a:ext cx="56928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FF00"/>
                </a:solidFill>
                <a:latin typeface="Arial Black" panose="020B0A04020102020204" pitchFamily="34" charset="0"/>
              </a:rPr>
              <a:t>DAY 2</a:t>
            </a:r>
            <a:endParaRPr lang="en-IN" sz="4400" dirty="0">
              <a:solidFill>
                <a:srgbClr val="FFFF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88C800-47BF-FA58-0AF2-BDAEBA45C715}"/>
              </a:ext>
            </a:extLst>
          </p:cNvPr>
          <p:cNvSpPr txBox="1"/>
          <p:nvPr/>
        </p:nvSpPr>
        <p:spPr>
          <a:xfrm>
            <a:off x="747251" y="1351746"/>
            <a:ext cx="89149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Session 3: HTML Portfolio Creation</a:t>
            </a:r>
            <a:endParaRPr lang="en-US" sz="4400" b="1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6C945A0-4CCF-D5A4-0C24-FFF308CD2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23" y="2689124"/>
            <a:ext cx="3739664" cy="2047690"/>
          </a:xfrm>
          <a:prstGeom prst="rect">
            <a:avLst/>
          </a:prstGeom>
          <a:effectLst>
            <a:glow rad="190500">
              <a:schemeClr val="accent4">
                <a:satMod val="175000"/>
                <a:alpha val="29000"/>
              </a:schemeClr>
            </a:glow>
            <a:innerShdw blurRad="63500" dist="50800" dir="2700000">
              <a:prstClr val="black">
                <a:alpha val="50000"/>
              </a:prstClr>
            </a:innerShdw>
            <a:reflection blurRad="6350" stA="50000" endA="300" endPos="90000" dir="5400000" sy="-100000" algn="bl" rotWithShape="0"/>
            <a:softEdge rad="0"/>
          </a:effectLst>
          <a:scene3d>
            <a:camera prst="isometricOffAxis2Left"/>
            <a:lightRig rig="threePt" dir="t"/>
          </a:scene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21E2405-4922-B94D-DC95-2FFB678BFAED}"/>
              </a:ext>
            </a:extLst>
          </p:cNvPr>
          <p:cNvSpPr txBox="1"/>
          <p:nvPr/>
        </p:nvSpPr>
        <p:spPr>
          <a:xfrm>
            <a:off x="747251" y="4068749"/>
            <a:ext cx="758067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We’ll also start adding simple CSS to style the portfolio. By the end of this session, everyone will have a foundation for their own portfolio website — a key step in showcasing your skills and growth throughout this journey.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3365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36865-CFBE-79F1-40BE-DF90E1C5B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0312B9-9E0D-8DCD-27C0-56B2705DE605}"/>
              </a:ext>
            </a:extLst>
          </p:cNvPr>
          <p:cNvSpPr txBox="1"/>
          <p:nvPr/>
        </p:nvSpPr>
        <p:spPr>
          <a:xfrm>
            <a:off x="747251" y="2222090"/>
            <a:ext cx="7580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Aft>
                <a:spcPts val="1000"/>
              </a:spcAft>
              <a:buNone/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this hands-on session, we’ll dive into create individual portfolios  for every team member to highlight their work and strength.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AA7C5E-0273-0D05-8C29-06DF9BC17C29}"/>
              </a:ext>
            </a:extLst>
          </p:cNvPr>
          <p:cNvSpPr txBox="1"/>
          <p:nvPr/>
        </p:nvSpPr>
        <p:spPr>
          <a:xfrm>
            <a:off x="747251" y="619431"/>
            <a:ext cx="56928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FF00"/>
                </a:solidFill>
                <a:latin typeface="Arial Black" panose="020B0A04020102020204" pitchFamily="34" charset="0"/>
              </a:rPr>
              <a:t>DAY 3</a:t>
            </a:r>
            <a:endParaRPr lang="en-IN" sz="4400" dirty="0">
              <a:solidFill>
                <a:srgbClr val="FFFF00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BBE66D-B35E-6417-260D-77210A05C58C}"/>
              </a:ext>
            </a:extLst>
          </p:cNvPr>
          <p:cNvSpPr txBox="1"/>
          <p:nvPr/>
        </p:nvSpPr>
        <p:spPr>
          <a:xfrm>
            <a:off x="595443" y="1236095"/>
            <a:ext cx="977154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Continue to Personal Portfolio Creation</a:t>
            </a:r>
          </a:p>
          <a:p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2A0C1BE-C73E-E3AF-85B8-F5265D3B2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7" y="3963613"/>
            <a:ext cx="3798240" cy="2123769"/>
          </a:xfrm>
          <a:prstGeom prst="rect">
            <a:avLst/>
          </a:prstGeom>
          <a:effectLst>
            <a:glow rad="698500">
              <a:schemeClr val="accent1">
                <a:satMod val="175000"/>
                <a:alpha val="45000"/>
              </a:schemeClr>
            </a:glow>
            <a:outerShdw blurRad="711200" dist="965200" dir="3360000" sx="92000" sy="92000" algn="l" rotWithShape="0">
              <a:prstClr val="black"/>
            </a:outerShdw>
            <a:softEdge rad="38100"/>
          </a:effectLst>
        </p:spPr>
      </p:pic>
      <p:pic>
        <p:nvPicPr>
          <p:cNvPr id="11" name="Picture 10" descr="A screenshot of a website&#10;&#10;AI-generated content may be incorrect.">
            <a:extLst>
              <a:ext uri="{FF2B5EF4-FFF2-40B4-BE49-F238E27FC236}">
                <a16:creationId xmlns:a16="http://schemas.microsoft.com/office/drawing/2014/main" id="{553D150D-86AD-D109-00C9-F622CE3EE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879" y="3976352"/>
            <a:ext cx="3798241" cy="2123771"/>
          </a:xfrm>
          <a:prstGeom prst="rect">
            <a:avLst/>
          </a:prstGeom>
          <a:effectLst>
            <a:glow rad="698500">
              <a:schemeClr val="accent1">
                <a:satMod val="175000"/>
                <a:alpha val="45000"/>
              </a:schemeClr>
            </a:glow>
            <a:outerShdw blurRad="711200" dist="965200" dir="3360000" sx="92000" sy="92000" algn="l" rotWithShape="0">
              <a:prstClr val="black"/>
            </a:outerShdw>
            <a:softEdge rad="38100"/>
          </a:effectLst>
        </p:spPr>
      </p:pic>
      <p:pic>
        <p:nvPicPr>
          <p:cNvPr id="13" name="Picture 12" descr="A computer screen shot of a computer screen&#10;&#10;AI-generated content may be incorrect.">
            <a:extLst>
              <a:ext uri="{FF2B5EF4-FFF2-40B4-BE49-F238E27FC236}">
                <a16:creationId xmlns:a16="http://schemas.microsoft.com/office/drawing/2014/main" id="{73DAFA23-2B99-9184-C817-0432A72EFC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3" y="3976352"/>
            <a:ext cx="3798240" cy="2136510"/>
          </a:xfrm>
          <a:prstGeom prst="rect">
            <a:avLst/>
          </a:prstGeom>
          <a:effectLst>
            <a:glow rad="698500">
              <a:schemeClr val="accent1">
                <a:satMod val="175000"/>
                <a:alpha val="45000"/>
              </a:schemeClr>
            </a:glow>
            <a:outerShdw blurRad="711200" dist="965200" dir="3360000" sx="92000" sy="92000" algn="l" rotWithShape="0">
              <a:prstClr val="black"/>
            </a:outerShd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786577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618B84-B283-9CF5-8656-4B171DA4E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B82081-BABF-AB58-BACC-4141AA6600B5}"/>
              </a:ext>
            </a:extLst>
          </p:cNvPr>
          <p:cNvSpPr txBox="1"/>
          <p:nvPr/>
        </p:nvSpPr>
        <p:spPr>
          <a:xfrm>
            <a:off x="2316480" y="2321004"/>
            <a:ext cx="84582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solidFill>
                  <a:srgbClr val="002060"/>
                </a:solidFill>
                <a:latin typeface="Arial Black" panose="020B0A04020102020204" pitchFamily="34" charset="0"/>
              </a:rPr>
              <a:t>WEEK 1</a:t>
            </a:r>
            <a:endParaRPr lang="en-IN" sz="13800" b="1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72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1FC97-7FA3-8D7A-9892-75B7CEAF2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9A42A7-E2AC-A4FC-A47D-CC3253BE0975}"/>
              </a:ext>
            </a:extLst>
          </p:cNvPr>
          <p:cNvSpPr txBox="1"/>
          <p:nvPr/>
        </p:nvSpPr>
        <p:spPr>
          <a:xfrm>
            <a:off x="747251" y="2222090"/>
            <a:ext cx="1118624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this session, we focused on understanding and implementing the 5S methodology, a widely used system for workplace organization and efficiency. Originating from Japanese manufacturing practices, the 5S principles help create a clean, efficient, and safe working environment. These principles are:</a:t>
            </a:r>
            <a:br>
              <a:rPr lang="en-US" dirty="0"/>
            </a:b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790F65-0600-BD87-E8C8-E23A8DCFD1E9}"/>
              </a:ext>
            </a:extLst>
          </p:cNvPr>
          <p:cNvSpPr txBox="1"/>
          <p:nvPr/>
        </p:nvSpPr>
        <p:spPr>
          <a:xfrm>
            <a:off x="747251" y="373205"/>
            <a:ext cx="96159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Session 1: Understanding 5S and Organizing the Forge Lab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0E21BC-70F3-19B1-BB64-A8956D06CA5A}"/>
              </a:ext>
            </a:extLst>
          </p:cNvPr>
          <p:cNvSpPr txBox="1"/>
          <p:nvPr/>
        </p:nvSpPr>
        <p:spPr>
          <a:xfrm>
            <a:off x="934720" y="3822528"/>
            <a:ext cx="55054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</a:rPr>
              <a:t>Sort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</a:rPr>
              <a:t>Set In Order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</a:rPr>
              <a:t>Shine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</a:rPr>
              <a:t>Standardize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</a:rPr>
              <a:t>Sustain</a:t>
            </a:r>
          </a:p>
        </p:txBody>
      </p:sp>
      <p:pic>
        <p:nvPicPr>
          <p:cNvPr id="5" name="Picture 4" descr="A table with tools on it&#10;&#10;AI-generated content may be incorrect.">
            <a:extLst>
              <a:ext uri="{FF2B5EF4-FFF2-40B4-BE49-F238E27FC236}">
                <a16:creationId xmlns:a16="http://schemas.microsoft.com/office/drawing/2014/main" id="{6F22E131-FC9C-A813-BCF6-0806E4F72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145" y="3822528"/>
            <a:ext cx="6309360" cy="2837695"/>
          </a:xfrm>
          <a:prstGeom prst="rect">
            <a:avLst/>
          </a:prstGeom>
          <a:effectLst>
            <a:outerShdw blurRad="279400" dist="114300" dir="600000" sx="106000" sy="106000" algn="l" rotWithShape="0">
              <a:prstClr val="black">
                <a:alpha val="50000"/>
              </a:prstClr>
            </a:outerShdw>
            <a:reflection blurRad="6350" stA="50000" endA="300" endPos="38500" dist="50800" dir="5400000" sy="-100000" algn="bl" rotWithShape="0"/>
          </a:effectLst>
          <a:scene3d>
            <a:camera prst="isometricOffAxis2Left">
              <a:rot lat="780000" lon="1560001" rev="0"/>
            </a:camera>
            <a:lightRig rig="threePt" dir="t"/>
          </a:scene3d>
          <a:sp3d z="-6350">
            <a:bevelT w="165100" prst="coolSlant"/>
          </a:sp3d>
        </p:spPr>
      </p:pic>
    </p:spTree>
    <p:extLst>
      <p:ext uri="{BB962C8B-B14F-4D97-AF65-F5344CB8AC3E}">
        <p14:creationId xmlns:p14="http://schemas.microsoft.com/office/powerpoint/2010/main" val="1470548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019F7C-076F-A58A-8A49-B9C15FDD5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F8F375-3938-E8BD-48E0-783E31AF188A}"/>
              </a:ext>
            </a:extLst>
          </p:cNvPr>
          <p:cNvSpPr txBox="1"/>
          <p:nvPr/>
        </p:nvSpPr>
        <p:spPr>
          <a:xfrm>
            <a:off x="398144" y="560440"/>
            <a:ext cx="113957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2400"/>
              </a:spcBef>
              <a:buNone/>
            </a:pPr>
            <a:r>
              <a:rPr lang="en-US" sz="44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Session 2: Introduction to Fusion 360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71AAEE-A424-28DB-31B6-A4F86DC1B13C}"/>
              </a:ext>
            </a:extLst>
          </p:cNvPr>
          <p:cNvSpPr txBox="1"/>
          <p:nvPr/>
        </p:nvSpPr>
        <p:spPr>
          <a:xfrm>
            <a:off x="398144" y="1661011"/>
            <a:ext cx="113957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Aft>
                <a:spcPts val="1000"/>
              </a:spcAft>
              <a:buNone/>
            </a:pP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the next session, we will dive into Fusion 360, an industry-standard 3D CAD (Computer-Aided Design), CAM (Computer-Aided Manufacturing), and CAE (Computer-Aided Engineering) software developed by Autodesk. Fusion 360 is a powerful and versatile tool used for product design, mechanical engineering, and digital fabrication.</a:t>
            </a:r>
          </a:p>
        </p:txBody>
      </p:sp>
      <p:pic>
        <p:nvPicPr>
          <p:cNvPr id="5" name="Picture 4" descr="A computer screen shot of a drawing&#10;&#10;AI-generated content may be incorrect.">
            <a:extLst>
              <a:ext uri="{FF2B5EF4-FFF2-40B4-BE49-F238E27FC236}">
                <a16:creationId xmlns:a16="http://schemas.microsoft.com/office/drawing/2014/main" id="{86A2077D-0AC7-704F-4B0F-DF39BD6F0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440" y="3230671"/>
            <a:ext cx="5989320" cy="3368993"/>
          </a:xfrm>
          <a:prstGeom prst="rect">
            <a:avLst/>
          </a:prstGeom>
          <a:effectLst>
            <a:reflection stA="0" endPos="43000" dist="50800" dir="5400000" sy="-100000" algn="bl" rotWithShape="0"/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514966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736</Words>
  <Application>Microsoft Office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Aptos Display</vt:lpstr>
      <vt:lpstr>Arial</vt:lpstr>
      <vt:lpstr>Arial Black</vt:lpstr>
      <vt:lpstr>Calibri</vt:lpstr>
      <vt:lpstr>Cambria</vt:lpstr>
      <vt:lpstr>GENISO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sri kanth</dc:creator>
  <cp:lastModifiedBy>sri kanth</cp:lastModifiedBy>
  <cp:revision>1</cp:revision>
  <dcterms:created xsi:type="dcterms:W3CDTF">2025-03-11T06:45:21Z</dcterms:created>
  <dcterms:modified xsi:type="dcterms:W3CDTF">2025-03-11T16:58:10Z</dcterms:modified>
</cp:coreProperties>
</file>

<file path=docProps/thumbnail.jpeg>
</file>